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AE06-E7DB-CD76-CC7C-EF330B658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743BA-59CF-DF88-7471-D15CD9313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AA196-D9AD-087B-33CA-81FF5FC3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DB1E3-A951-AB98-4CD3-7E2DAC1D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2828-F019-B330-3C08-589A44A7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83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474D-EB0D-9FAC-5C17-69D4A8D8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3CB04-05F4-908A-52FA-FE6DDD800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055F0-175D-1F72-13F5-9A334745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3391A-8819-38E7-524D-6DEFB5C8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5F75-B642-61D9-B9C1-2427159A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78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BEB25-F2EA-A374-4BE3-288316B7B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86D93-3525-6AD5-662C-ECD1CB9C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BA4D8-583E-EEF1-AAA2-F2B6255C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CD505-9723-85E5-D3EE-FD059770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97BC-4094-4F3F-4748-27900D2A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69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B4B3-B4A1-9217-F37F-D5001C106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8085-9459-58DC-0B9C-9CF53978A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1FEF1-7FCE-3DAB-37CB-40CE3C95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D8A9F-1C0A-AA92-B136-88A16952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406F1-0DB5-9E28-6B4D-2375899B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70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5162-0ADB-16C0-DD0A-E15114E8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37B5A-F088-04F8-9DD4-B3FDDB8BF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0B95F-97DF-856B-5D52-ACC5F361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28704-0CEE-42E6-0F8B-1A4F01C2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B83D9-C1EA-0BE5-356D-84048D70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40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EC68-D9B7-1A54-8309-1B0893A7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996F-834D-6C5B-54DD-847BCCC6C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91A36-226E-8275-7C93-54D49104F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A3DCC-6F92-2D39-8ECD-498EF0EB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6C17A-88A6-9EB2-7FCB-1B698064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50A8B-E162-A4E6-BF6C-B3AF0238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2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790A-6588-D933-9D4E-4752787F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F2CB5-7A92-E7FE-FDD7-38F5C4A54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EE519-BD74-4A83-9440-F21EB61CB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70E22-86BE-D258-2F1E-EE343DCF2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ECE65-0EAD-B3EF-AAE2-EE1471B2F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36A53-0F82-9709-DF9A-C58393EE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F101E-026F-A139-8EE2-188019D8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A6B8B-3BEC-418C-6AFF-A8520462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518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67D8-18FF-B730-A744-17C2459B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3DE5D-6627-9051-EDF2-D937B279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28ED1-704F-2FC5-88EE-6F5B6313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CA52E-C0D2-F02C-F90E-9A454036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59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179D2-B35C-E631-6FA5-F815C71E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75E52-E946-9CD9-8E2A-8514431C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FD8B-0BFD-8E57-C331-FEB8D211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6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96E1-6842-BF5C-2A40-7073FB6B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A5F6-1FC2-3277-CD22-C3B7E5A20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25FAF-56C1-BB03-1E51-08B4B5746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BAFCB-191C-B278-E141-CD87E1FE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3E6CF-B6EB-90EB-0263-2A291CD7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5591C-09CC-9E3B-0A4D-DF6DF61E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80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3302-E37A-DDE4-F7E7-56B4B484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9AFAA-66C3-0BDF-F2C5-68888A990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93FD0-063E-B609-C53C-01AC80F24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C39AB-295E-47D7-AA49-F8A791CC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83E47-8500-6CF4-0EE4-4427F805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614B3-3E46-C1FB-A997-1F25C8C5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5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B13A3-2068-1695-1D9F-446195CC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665DE-05AE-E79F-A1BB-568DD68D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1229-D87F-B615-A974-77B0D1C4C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893CCA-CBAD-410B-97CA-78EE5DEF9540}" type="datetimeFigureOut">
              <a:rPr lang="en-AU" smtClean="0"/>
              <a:t>11/02/2024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DE113-2746-E04C-20D9-808F3E13C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52E74-9CD2-EEA2-9196-990CE2868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AA21E-659F-400B-80F4-2FB0990020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4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F6FE-CB0D-9B15-5AE7-B94E350C20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B7B9C-8E16-5994-140D-FC77C28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73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8CCF7-C0A5-558F-5221-4ADD0E08D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42E-7060-4F5E-0D03-2E814D51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What we can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1BF0-6861-F3B2-F0D4-68070DC64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We need to actively make choices that will bring us in to contact with those who don’t believe yet, not just to talk about God </a:t>
            </a:r>
          </a:p>
          <a:p>
            <a:endParaRPr lang="en-AU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We need to commit to addressing not only their spiritual needs, but ensuring that we care for all of their lives, physical, emotional etc. </a:t>
            </a:r>
          </a:p>
        </p:txBody>
      </p:sp>
    </p:spTree>
    <p:extLst>
      <p:ext uri="{BB962C8B-B14F-4D97-AF65-F5344CB8AC3E}">
        <p14:creationId xmlns:p14="http://schemas.microsoft.com/office/powerpoint/2010/main" val="359472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1A7E0-69E5-6A4E-FC40-CD1AB118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AD17-9352-ED2E-2890-1BCD3294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Authentic: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22009-DA4E-16B4-2BBA-C3983057E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“Let love be genuine” </a:t>
            </a: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A life marked by sincerity, integrity and true affection. </a:t>
            </a: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It is honesty, vulnerability and showing our true selves</a:t>
            </a:r>
          </a:p>
        </p:txBody>
      </p:sp>
    </p:spTree>
    <p:extLst>
      <p:ext uri="{BB962C8B-B14F-4D97-AF65-F5344CB8AC3E}">
        <p14:creationId xmlns:p14="http://schemas.microsoft.com/office/powerpoint/2010/main" val="76995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AF6A7-C0C2-076A-CA19-18A027B24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FBFF-DB90-73C8-991C-4C20A565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The challenge: 3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69951-90AF-99B3-F54E-28E75A3BF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Create an open space for prayer, 20 minutes a day. For intentional </a:t>
            </a:r>
            <a:r>
              <a:rPr lang="en-AU" b="1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DIALOGUE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Connect with someone from church this week, call them up, and catch up for coffee or lunch.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Look at your calendar, where do you come close to a non-believer? use that time intentionally, or create an opportunity for yourself. </a:t>
            </a:r>
          </a:p>
        </p:txBody>
      </p:sp>
    </p:spTree>
    <p:extLst>
      <p:ext uri="{BB962C8B-B14F-4D97-AF65-F5344CB8AC3E}">
        <p14:creationId xmlns:p14="http://schemas.microsoft.com/office/powerpoint/2010/main" val="14889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7AED-67D0-B391-2805-5EB14E83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Connection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BC32-C6AD-13EC-C3ED-AFED2C81D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Mark 1:29-35</a:t>
            </a: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Jesus is in the city of Capernaum, at least two of his disciples lived here. </a:t>
            </a: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Jesus performs many miracles and helps a lot of people. We then see the next day: </a:t>
            </a:r>
          </a:p>
        </p:txBody>
      </p:sp>
    </p:spTree>
    <p:extLst>
      <p:ext uri="{BB962C8B-B14F-4D97-AF65-F5344CB8AC3E}">
        <p14:creationId xmlns:p14="http://schemas.microsoft.com/office/powerpoint/2010/main" val="410088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1ECAE-7B58-E3EA-DBA9-94C0D4699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2F80-2A2F-560B-9DE6-B0FEEC35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3F57-4D26-35B0-70D8-B9EE7A15B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 algn="ctr"/>
            <a:r>
              <a:rPr lang="en-GB" sz="36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Very early in the morning, while it was still dark, Jesus got up, left the house, and went off to a solitary place, where he prayed</a:t>
            </a:r>
            <a:endParaRPr lang="en-AU" sz="36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 algn="ctr"/>
            <a:endParaRPr lang="en-AU" sz="36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1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EEF5-567E-102C-9B7D-714909AB9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E94E-B061-4701-527B-0DDF1AD3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Connection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DFE87-7402-34F2-B504-F47A5B230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This moment highlights the importance of solitude and communion with God </a:t>
            </a: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We see Jesus prioritise these moments so much that he starts his day with it. </a:t>
            </a: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It also sets Him on the right path and knowing his next steps with more clarity. </a:t>
            </a:r>
          </a:p>
        </p:txBody>
      </p:sp>
    </p:spTree>
    <p:extLst>
      <p:ext uri="{BB962C8B-B14F-4D97-AF65-F5344CB8AC3E}">
        <p14:creationId xmlns:p14="http://schemas.microsoft.com/office/powerpoint/2010/main" val="409749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D373A-4FAF-816F-A12B-1598691A9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2860-8885-D50A-921B-3DDCAA5F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Connection with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CF98-5CCE-7AA3-BCAF-70F682722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Connection with one another is highlighted from the very beginning. We see </a:t>
            </a:r>
            <a:r>
              <a:rPr lang="en-AU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adam</a:t>
            </a:r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in communion with God but then God creates another to be in relationship with. Eve. </a:t>
            </a:r>
            <a:b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</a:br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From the start we are created to be connected to others. </a:t>
            </a: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Ecclesiastes 4:8-12</a:t>
            </a:r>
          </a:p>
        </p:txBody>
      </p:sp>
    </p:spTree>
    <p:extLst>
      <p:ext uri="{BB962C8B-B14F-4D97-AF65-F5344CB8AC3E}">
        <p14:creationId xmlns:p14="http://schemas.microsoft.com/office/powerpoint/2010/main" val="238543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F609F-492A-60EB-A758-C078B076F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3249-E6D1-2513-3B54-8A4B7B35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Connection within our faith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0A091-612E-2142-52CB-9BA41CB7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Connection is suppose to be deeper than just social interaction. </a:t>
            </a:r>
          </a:p>
          <a:p>
            <a:endParaRPr lang="en-AU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It is the type of relationship where we experience God’s love and grace manifested through human relationships. </a:t>
            </a:r>
          </a:p>
        </p:txBody>
      </p:sp>
    </p:spTree>
    <p:extLst>
      <p:ext uri="{BB962C8B-B14F-4D97-AF65-F5344CB8AC3E}">
        <p14:creationId xmlns:p14="http://schemas.microsoft.com/office/powerpoint/2010/main" val="125213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C0B06-6B96-9F4B-0500-60B132403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6577-04F4-52C6-0588-0F2E10BA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Opportunities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3578-2CFF-5EA0-9942-370356A61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Join a small group that meet through out the week, or even just one on one with someone. </a:t>
            </a:r>
          </a:p>
          <a:p>
            <a:endParaRPr lang="en-AU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It is challenging: misunderstands, conflicts etc, but an opportunity for transformation: to show forgiveness, and extend grace. </a:t>
            </a:r>
          </a:p>
        </p:txBody>
      </p:sp>
    </p:spTree>
    <p:extLst>
      <p:ext uri="{BB962C8B-B14F-4D97-AF65-F5344CB8AC3E}">
        <p14:creationId xmlns:p14="http://schemas.microsoft.com/office/powerpoint/2010/main" val="262567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2835D-9584-7C15-2E78-C3970CB1F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3C75-5A41-D716-2D0D-37E34505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Connection with the 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0964B-4C7F-9019-9886-4830EADF3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Luke 19:10, </a:t>
            </a:r>
            <a:r>
              <a:rPr lang="en-GB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"For the Son of Man came to seek and to save the lost.“</a:t>
            </a:r>
          </a:p>
          <a:p>
            <a:endParaRPr lang="en-GB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r>
              <a:rPr lang="en-GB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Jesus consistently engages with people who are on the outer fringe of society. </a:t>
            </a:r>
          </a:p>
          <a:p>
            <a:r>
              <a:rPr lang="en-GB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Zacchaeus for example! </a:t>
            </a:r>
            <a:endParaRPr lang="en-AU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7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14DE9-FB43-AB9B-59CA-BDA8B568D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DE1-6D69-525E-3077-CE965179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The call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C0882-5AD8-47FF-C6F8-00CD8047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We are called to actively seek those who are lost, those who are feeling broken, those who are searching for truth. </a:t>
            </a:r>
          </a:p>
          <a:p>
            <a:endParaRPr lang="en-AU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r>
              <a:rPr lang="en-AU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It will require a willingness to step out of our comfort zones. </a:t>
            </a:r>
          </a:p>
        </p:txBody>
      </p:sp>
    </p:spTree>
    <p:extLst>
      <p:ext uri="{BB962C8B-B14F-4D97-AF65-F5344CB8AC3E}">
        <p14:creationId xmlns:p14="http://schemas.microsoft.com/office/powerpoint/2010/main" val="224616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Cascadia Code</vt:lpstr>
      <vt:lpstr>Cascadia Code SemiLight</vt:lpstr>
      <vt:lpstr>Office Theme</vt:lpstr>
      <vt:lpstr>PowerPoint Presentation</vt:lpstr>
      <vt:lpstr>Connection with God</vt:lpstr>
      <vt:lpstr>PowerPoint Presentation</vt:lpstr>
      <vt:lpstr>Connection with God</vt:lpstr>
      <vt:lpstr>Connection with One another</vt:lpstr>
      <vt:lpstr>Connection within our faith community</vt:lpstr>
      <vt:lpstr>Opportunities and challenges</vt:lpstr>
      <vt:lpstr>Connection with the Lost</vt:lpstr>
      <vt:lpstr>The call for us</vt:lpstr>
      <vt:lpstr>What we can do:</vt:lpstr>
      <vt:lpstr>Authentic:</vt:lpstr>
      <vt:lpstr>The challenge: 3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Kenneally</dc:creator>
  <cp:lastModifiedBy>Thomas Kenneally</cp:lastModifiedBy>
  <cp:revision>1</cp:revision>
  <dcterms:created xsi:type="dcterms:W3CDTF">2024-02-10T13:18:54Z</dcterms:created>
  <dcterms:modified xsi:type="dcterms:W3CDTF">2024-02-10T14:03:37Z</dcterms:modified>
</cp:coreProperties>
</file>